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8" r:id="rId2"/>
    <p:sldId id="257" r:id="rId3"/>
    <p:sldId id="296" r:id="rId4"/>
    <p:sldId id="295" r:id="rId5"/>
    <p:sldId id="294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259" r:id="rId2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140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7.m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8.mp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9.m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231681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VY_32_INOVACE_10A_14_Atletika_Běžecká abeceda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1.4.2013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57554" y="1785926"/>
            <a:ext cx="2500330" cy="25003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94"/>
          </a:xfrm>
        </p:spPr>
        <p:txBody>
          <a:bodyPr/>
          <a:lstStyle/>
          <a:p>
            <a:r>
              <a:rPr lang="cs-CZ" sz="4500" b="1" u="sng" dirty="0" smtClean="0">
                <a:solidFill>
                  <a:srgbClr val="0070C0"/>
                </a:solidFill>
              </a:rPr>
              <a:t>Zakopávání</a:t>
            </a:r>
            <a:endParaRPr lang="cs-CZ" sz="45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účelem je posílení svalů na zadní straně stehna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protažení svalů přední strany stehna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skládající se noha se nejprve pohybuje chodidlem po zemi vzad (krátký okamžik)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když je stehno svisle (ještě lépe za kolmicí) bérec se rychle skládá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pata se dotkne hýžďového svalu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noha dokračuje na špičku chodidla</a:t>
            </a: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2643206" cy="1982404"/>
          </a:xfr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14290"/>
            <a:ext cx="2643206" cy="1982405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214289"/>
            <a:ext cx="2643206" cy="1982405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2357430"/>
            <a:ext cx="2666987" cy="2000240"/>
          </a:xfrm>
          <a:prstGeom prst="rect">
            <a:avLst/>
          </a:prstGeom>
        </p:spPr>
      </p:pic>
      <p:pic>
        <p:nvPicPr>
          <p:cNvPr id="8" name="Obrázek 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2357430"/>
            <a:ext cx="2667019" cy="2000264"/>
          </a:xfrm>
          <a:prstGeom prst="rect">
            <a:avLst/>
          </a:prstGeom>
        </p:spPr>
      </p:pic>
      <p:pic>
        <p:nvPicPr>
          <p:cNvPr id="9" name="Obrázek 8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72198" y="2357429"/>
            <a:ext cx="2643206" cy="1982405"/>
          </a:xfrm>
          <a:prstGeom prst="rect">
            <a:avLst/>
          </a:prstGeom>
        </p:spPr>
      </p:pic>
      <p:pic>
        <p:nvPicPr>
          <p:cNvPr id="10" name="Obrázek 9" descr="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158" y="4500570"/>
            <a:ext cx="2667019" cy="2000264"/>
          </a:xfrm>
          <a:prstGeom prst="rect">
            <a:avLst/>
          </a:prstGeom>
        </p:spPr>
      </p:pic>
      <p:pic>
        <p:nvPicPr>
          <p:cNvPr id="11" name="Obrázek 10" descr="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14678" y="4500570"/>
            <a:ext cx="2667019" cy="2000264"/>
          </a:xfrm>
          <a:prstGeom prst="rect">
            <a:avLst/>
          </a:prstGeom>
        </p:spPr>
      </p:pic>
      <p:pic>
        <p:nvPicPr>
          <p:cNvPr id="12" name="Obrázek 11" descr="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72198" y="4500570"/>
            <a:ext cx="2643206" cy="1982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643306" y="2285992"/>
            <a:ext cx="2048668" cy="20486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428736"/>
          </a:xfrm>
        </p:spPr>
        <p:txBody>
          <a:bodyPr/>
          <a:lstStyle/>
          <a:p>
            <a:r>
              <a:rPr lang="cs-CZ" sz="4500" b="1" u="sng" dirty="0" err="1" smtClean="0">
                <a:solidFill>
                  <a:srgbClr val="0070C0"/>
                </a:solidFill>
              </a:rPr>
              <a:t>Předkopávání</a:t>
            </a:r>
            <a:r>
              <a:rPr lang="cs-CZ" sz="4500" b="1" u="sng" dirty="0" smtClean="0">
                <a:solidFill>
                  <a:srgbClr val="0070C0"/>
                </a:solidFill>
              </a:rPr>
              <a:t> – pokrčené nohy =  koleso</a:t>
            </a:r>
            <a:endParaRPr lang="cs-CZ" sz="45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84030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odchylka v poloze trupu od předchozích cviků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trup zcela vzpřímen (popř. mírný záklon)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začíná jako vysoký skipink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švihová noha se skrčí přednožmo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stehno je výš než vodorovně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1472" y="1000108"/>
            <a:ext cx="8229600" cy="514353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bérec před dosažením polohy svírá ostrý úhel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v krajní poloze se bérec vysunuje vpřed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následuje rychlé vykopnutí vpřed</a:t>
            </a:r>
          </a:p>
          <a:p>
            <a:pPr>
              <a:lnSpc>
                <a:spcPct val="150000"/>
              </a:lnSpc>
            </a:pPr>
            <a:r>
              <a:rPr lang="cs-CZ" sz="2600" dirty="0" err="1" smtClean="0">
                <a:solidFill>
                  <a:schemeClr val="tx1"/>
                </a:solidFill>
              </a:rPr>
              <a:t>dokrok</a:t>
            </a:r>
            <a:r>
              <a:rPr lang="cs-CZ" sz="2600" dirty="0" smtClean="0">
                <a:solidFill>
                  <a:schemeClr val="tx1"/>
                </a:solidFill>
              </a:rPr>
              <a:t> na přední část chodidla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stojná noha nedokračuje na plné chodidlo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stojná noha není v kolenním kloubu zcela natažena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2643206" cy="1982404"/>
          </a:xfr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2305" y="285728"/>
            <a:ext cx="2667017" cy="2000264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285728"/>
            <a:ext cx="2667019" cy="2000264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2428868"/>
            <a:ext cx="2666987" cy="2000240"/>
          </a:xfrm>
          <a:prstGeom prst="rect">
            <a:avLst/>
          </a:prstGeom>
        </p:spPr>
      </p:pic>
      <p:pic>
        <p:nvPicPr>
          <p:cNvPr id="8" name="Obrázek 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2428868"/>
            <a:ext cx="2714644" cy="2035983"/>
          </a:xfrm>
          <a:prstGeom prst="rect">
            <a:avLst/>
          </a:prstGeom>
        </p:spPr>
      </p:pic>
      <p:pic>
        <p:nvPicPr>
          <p:cNvPr id="9" name="Obrázek 8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3637" y="2428868"/>
            <a:ext cx="2667018" cy="2000264"/>
          </a:xfrm>
          <a:prstGeom prst="rect">
            <a:avLst/>
          </a:prstGeom>
        </p:spPr>
      </p:pic>
      <p:pic>
        <p:nvPicPr>
          <p:cNvPr id="10" name="Obrázek 9" descr="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158" y="4643446"/>
            <a:ext cx="2643206" cy="1982405"/>
          </a:xfrm>
          <a:prstGeom prst="rect">
            <a:avLst/>
          </a:prstGeom>
        </p:spPr>
      </p:pic>
      <p:pic>
        <p:nvPicPr>
          <p:cNvPr id="11" name="Obrázek 10" descr="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14678" y="4643446"/>
            <a:ext cx="2714644" cy="2035984"/>
          </a:xfrm>
          <a:prstGeom prst="rect">
            <a:avLst/>
          </a:prstGeom>
        </p:spPr>
      </p:pic>
      <p:pic>
        <p:nvPicPr>
          <p:cNvPr id="12" name="Obrázek 11" descr="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43635" y="4661305"/>
            <a:ext cx="2643207" cy="1982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868" y="2214554"/>
            <a:ext cx="2125659" cy="21256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Další cviky běžecké abecedy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600" dirty="0" smtClean="0">
                <a:solidFill>
                  <a:schemeClr val="tx1"/>
                </a:solidFill>
              </a:rPr>
              <a:t>doplňují běžecká cvičení</a:t>
            </a:r>
          </a:p>
          <a:p>
            <a:r>
              <a:rPr lang="cs-CZ" sz="2600" dirty="0" smtClean="0">
                <a:solidFill>
                  <a:schemeClr val="tx1"/>
                </a:solidFill>
              </a:rPr>
              <a:t>rozvoj koordinace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b="1" u="sng" dirty="0" err="1" smtClean="0">
                <a:solidFill>
                  <a:schemeClr val="tx1"/>
                </a:solidFill>
              </a:rPr>
              <a:t>Předkopávání</a:t>
            </a:r>
            <a:r>
              <a:rPr lang="cs-CZ" b="1" u="sng" dirty="0" smtClean="0">
                <a:solidFill>
                  <a:schemeClr val="tx1"/>
                </a:solidFill>
              </a:rPr>
              <a:t> – napnuté nohy</a:t>
            </a: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/>
          </a:p>
        </p:txBody>
      </p:sp>
      <p:pic>
        <p:nvPicPr>
          <p:cNvPr id="6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4071942"/>
            <a:ext cx="2071702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Poskoky </a:t>
            </a:r>
            <a:r>
              <a:rPr lang="cs-CZ" dirty="0" smtClean="0">
                <a:solidFill>
                  <a:schemeClr val="tx1"/>
                </a:solidFill>
              </a:rPr>
              <a:t> (různé formy kotníkových odrazů)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1714500" lvl="3" indent="-457200">
              <a:buAutoNum type="alphaLcParenR"/>
            </a:pPr>
            <a:r>
              <a:rPr lang="cs-CZ" sz="2400" dirty="0" smtClean="0">
                <a:solidFill>
                  <a:schemeClr val="tx1"/>
                </a:solidFill>
              </a:rPr>
              <a:t>po odrazu snožmo pokrčit jednu nohu</a:t>
            </a:r>
          </a:p>
          <a:p>
            <a:pPr marL="1714500" lvl="3" indent="-457200">
              <a:buAutoNum type="alphaLcParenR"/>
            </a:pPr>
            <a:r>
              <a:rPr lang="cs-CZ" sz="2400" dirty="0" smtClean="0">
                <a:solidFill>
                  <a:schemeClr val="tx1"/>
                </a:solidFill>
              </a:rPr>
              <a:t>odrazy snožmo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>
                <a:solidFill>
                  <a:schemeClr val="tx1"/>
                </a:solidFill>
              </a:rPr>
              <a:t>jednonož, v podřepu, ve dřepu, s </a:t>
            </a:r>
            <a:r>
              <a:rPr lang="cs-CZ" dirty="0" err="1" smtClean="0">
                <a:solidFill>
                  <a:schemeClr val="tx1"/>
                </a:solidFill>
              </a:rPr>
              <a:t>náponem</a:t>
            </a:r>
            <a:r>
              <a:rPr lang="cs-CZ" dirty="0" smtClean="0">
                <a:solidFill>
                  <a:schemeClr val="tx1"/>
                </a:solidFill>
              </a:rPr>
              <a:t>…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2786058"/>
            <a:ext cx="2214578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6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tělocvičně. Cílem cvičení je osvojit si a zautomatizovat prvky běžecké abecedy. V hodině žáci cvičí individuálně. Každý prvek </a:t>
            </a:r>
            <a:r>
              <a:rPr lang="cs-CZ" sz="1600" smtClean="0">
                <a:solidFill>
                  <a:schemeClr val="tx1"/>
                </a:solidFill>
              </a:rPr>
              <a:t>opakují několikrát do </a:t>
            </a:r>
            <a:r>
              <a:rPr lang="cs-CZ" sz="1600" dirty="0" smtClean="0">
                <a:solidFill>
                  <a:schemeClr val="tx1"/>
                </a:solidFill>
              </a:rPr>
              <a:t>té doby, než  dojde ke zvládnutí  dané pohybové dovednosti.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Cval stranou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2571744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Střídavé překroky („vánočka“)</a:t>
            </a:r>
          </a:p>
          <a:p>
            <a:endParaRPr lang="cs-CZ" dirty="0"/>
          </a:p>
        </p:txBody>
      </p:sp>
      <p:pic>
        <p:nvPicPr>
          <p:cNvPr id="4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2571744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cs-CZ" sz="4000" u="sng" dirty="0" smtClean="0"/>
              <a:t>ABC přes kloboučky</a:t>
            </a:r>
            <a:endParaRPr lang="cs-CZ" sz="4000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pro zlepšení koordinace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000372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5" name="Obrázek 4" descr="ATLETI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28586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CHOUTKOVÁ, B. a kolektiv katedry lehké atletiky FTVS KU. </a:t>
            </a:r>
            <a:r>
              <a:rPr lang="cs-CZ" sz="1400" i="1" dirty="0" smtClean="0"/>
              <a:t>Metodika nácviku techniky lehkoatletických disciplín</a:t>
            </a:r>
            <a:r>
              <a:rPr lang="cs-CZ" sz="1400" dirty="0" smtClean="0"/>
              <a:t>. Praha: Státní pedagogické nakladatelství, 1966, ISBN 17-527-68.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600200"/>
          </a:xfrm>
        </p:spPr>
        <p:txBody>
          <a:bodyPr/>
          <a:lstStyle/>
          <a:p>
            <a:r>
              <a:rPr lang="cs-CZ" u="sng" dirty="0" smtClean="0"/>
              <a:t>Běžecká abeceda – speciální běžecká cvičení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cs-CZ" dirty="0" smtClean="0"/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pomáhají rychleji osvojit si správnou techniku běhu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zlepšují sílu dolních končetin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zvětšují kloubní pohyblivost kyčle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zvyšují pružnost hlezenního kloubu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ovlivňují růst rychlosti a vytrvalosti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můžeme odstranit téměř všechny chyby v běžecké technice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cs-CZ" sz="3500" b="1" i="1" u="sng" dirty="0" smtClean="0">
                <a:solidFill>
                  <a:schemeClr val="tx1"/>
                </a:solidFill>
              </a:rPr>
              <a:t>Provedení:</a:t>
            </a:r>
            <a:endParaRPr lang="cs-CZ" sz="15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3500" b="1" i="1" u="sng" dirty="0" smtClean="0">
              <a:solidFill>
                <a:schemeClr val="tx1"/>
              </a:solidFill>
            </a:endParaRPr>
          </a:p>
          <a:p>
            <a:pPr lvl="3"/>
            <a:r>
              <a:rPr lang="cs-CZ" sz="2400" dirty="0" smtClean="0"/>
              <a:t> </a:t>
            </a:r>
            <a:r>
              <a:rPr lang="cs-CZ" sz="2400" dirty="0" smtClean="0">
                <a:solidFill>
                  <a:schemeClr val="tx1"/>
                </a:solidFill>
              </a:rPr>
              <a:t>ve správné běžecké poloze trupu a pánve</a:t>
            </a:r>
          </a:p>
          <a:p>
            <a:pPr lvl="3">
              <a:lnSpc>
                <a:spcPct val="150000"/>
              </a:lnSpc>
            </a:pPr>
            <a:r>
              <a:rPr lang="cs-CZ" sz="2400" dirty="0" smtClean="0">
                <a:solidFill>
                  <a:schemeClr val="tx1"/>
                </a:solidFill>
              </a:rPr>
              <a:t> trup je vzpřímen</a:t>
            </a:r>
          </a:p>
          <a:p>
            <a:pPr lvl="3">
              <a:lnSpc>
                <a:spcPct val="150000"/>
              </a:lnSpc>
            </a:pPr>
            <a:r>
              <a:rPr lang="cs-CZ" sz="2400" dirty="0" smtClean="0">
                <a:solidFill>
                  <a:schemeClr val="tx1"/>
                </a:solidFill>
              </a:rPr>
              <a:t> pánev není vysazena</a:t>
            </a:r>
          </a:p>
          <a:p>
            <a:pPr lvl="3">
              <a:lnSpc>
                <a:spcPct val="150000"/>
              </a:lnSpc>
            </a:pPr>
            <a:r>
              <a:rPr lang="cs-CZ" sz="2400" dirty="0" smtClean="0">
                <a:solidFill>
                  <a:schemeClr val="tx1"/>
                </a:solidFill>
              </a:rPr>
              <a:t> hlava v prodloužení trupu</a:t>
            </a:r>
          </a:p>
          <a:p>
            <a:pPr lvl="3">
              <a:lnSpc>
                <a:spcPct val="150000"/>
              </a:lnSpc>
            </a:pPr>
            <a:r>
              <a:rPr lang="cs-CZ" sz="2400" dirty="0" smtClean="0">
                <a:solidFill>
                  <a:schemeClr val="tx1"/>
                </a:solidFill>
              </a:rPr>
              <a:t>pohyb paží jako při běhu</a:t>
            </a:r>
          </a:p>
          <a:p>
            <a:pPr lvl="3"/>
            <a:endParaRPr lang="cs-CZ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794"/>
          </a:xfrm>
        </p:spPr>
        <p:txBody>
          <a:bodyPr/>
          <a:lstStyle/>
          <a:p>
            <a:r>
              <a:rPr lang="cs-CZ" sz="4500" b="1" u="sng" dirty="0" smtClean="0">
                <a:solidFill>
                  <a:srgbClr val="0070C0"/>
                </a:solidFill>
              </a:rPr>
              <a:t>Liftink</a:t>
            </a:r>
            <a:endParaRPr lang="cs-CZ" sz="4500" b="1" u="sng" dirty="0">
              <a:solidFill>
                <a:srgbClr val="0070C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7209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dvojitá práce kotníků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je to v podstatě drobný klus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krátké kroky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pata dokračující nohy je na úrovni hlezenního kloubu stojné nohy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dokročení postupně od prstů přes chodidlo na patu a končí „prolomením“ v kolenním kloubu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druhá noha se současně pokrčuje a opírá o špičku</a:t>
            </a:r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2571768" cy="1928826"/>
          </a:xfr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428604"/>
            <a:ext cx="2571768" cy="1928826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428604"/>
            <a:ext cx="2571768" cy="1928826"/>
          </a:xfrm>
          <a:prstGeom prst="rect">
            <a:avLst/>
          </a:prstGeom>
        </p:spPr>
      </p:pic>
      <p:pic>
        <p:nvPicPr>
          <p:cNvPr id="8" name="Obrázek 7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2500305"/>
            <a:ext cx="2571768" cy="1928827"/>
          </a:xfrm>
          <a:prstGeom prst="rect">
            <a:avLst/>
          </a:prstGeom>
        </p:spPr>
      </p:pic>
      <p:pic>
        <p:nvPicPr>
          <p:cNvPr id="9" name="Obrázek 8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7" y="2500306"/>
            <a:ext cx="2571767" cy="1928826"/>
          </a:xfrm>
          <a:prstGeom prst="rect">
            <a:avLst/>
          </a:prstGeom>
        </p:spPr>
      </p:pic>
      <p:pic>
        <p:nvPicPr>
          <p:cNvPr id="10" name="Obrázek 9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3636" y="2500306"/>
            <a:ext cx="2571767" cy="1928825"/>
          </a:xfrm>
          <a:prstGeom prst="rect">
            <a:avLst/>
          </a:prstGeom>
        </p:spPr>
      </p:pic>
      <p:pic>
        <p:nvPicPr>
          <p:cNvPr id="11" name="Obrázek 10" descr="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628" y="4572032"/>
            <a:ext cx="2571736" cy="1928802"/>
          </a:xfrm>
          <a:prstGeom prst="rect">
            <a:avLst/>
          </a:prstGeom>
        </p:spPr>
      </p:pic>
      <p:pic>
        <p:nvPicPr>
          <p:cNvPr id="12" name="Obrázek 11" descr="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86116" y="4572008"/>
            <a:ext cx="2571768" cy="1928827"/>
          </a:xfrm>
          <a:prstGeom prst="rect">
            <a:avLst/>
          </a:prstGeom>
        </p:spPr>
      </p:pic>
      <p:pic>
        <p:nvPicPr>
          <p:cNvPr id="13" name="Obrázek 12" descr="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43636" y="4572007"/>
            <a:ext cx="2571768" cy="1928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868" y="2428868"/>
            <a:ext cx="2339973" cy="23399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000132"/>
          </a:xfrm>
        </p:spPr>
        <p:txBody>
          <a:bodyPr/>
          <a:lstStyle/>
          <a:p>
            <a:r>
              <a:rPr lang="cs-CZ" sz="4500" b="1" u="sng" dirty="0" smtClean="0">
                <a:solidFill>
                  <a:srgbClr val="0070C0"/>
                </a:solidFill>
              </a:rPr>
              <a:t>Skipink</a:t>
            </a:r>
            <a:endParaRPr lang="cs-CZ" sz="45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běh s vysokým zvedáním kolen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stehno švihové nohy do horizontální polohy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trup v běžeckém náklonu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oporová noha v době odrazu v úplné extenzi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stehno a bérec svírá ostrý úhel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podle zdvihu stehna: nízký, polovysoký, vysoký</a:t>
            </a:r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2571768" cy="1928827"/>
          </a:xfr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357165"/>
            <a:ext cx="2571768" cy="1928826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357165"/>
            <a:ext cx="2571768" cy="1928827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4784" y="2428868"/>
            <a:ext cx="2595580" cy="1946686"/>
          </a:xfrm>
          <a:prstGeom prst="rect">
            <a:avLst/>
          </a:prstGeom>
        </p:spPr>
      </p:pic>
      <p:pic>
        <p:nvPicPr>
          <p:cNvPr id="8" name="Obrázek 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2428868"/>
            <a:ext cx="2571768" cy="1928827"/>
          </a:xfrm>
          <a:prstGeom prst="rect">
            <a:avLst/>
          </a:prstGeom>
        </p:spPr>
      </p:pic>
      <p:pic>
        <p:nvPicPr>
          <p:cNvPr id="9" name="Obrázek 8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3636" y="2428868"/>
            <a:ext cx="2571768" cy="1928826"/>
          </a:xfrm>
          <a:prstGeom prst="rect">
            <a:avLst/>
          </a:prstGeom>
        </p:spPr>
      </p:pic>
      <p:pic>
        <p:nvPicPr>
          <p:cNvPr id="10" name="Obrázek 9" descr="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597" y="4500570"/>
            <a:ext cx="2571767" cy="1928826"/>
          </a:xfrm>
          <a:prstGeom prst="rect">
            <a:avLst/>
          </a:prstGeom>
        </p:spPr>
      </p:pic>
      <p:pic>
        <p:nvPicPr>
          <p:cNvPr id="11" name="Obrázek 10" descr="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86116" y="4500569"/>
            <a:ext cx="2571768" cy="1928827"/>
          </a:xfrm>
          <a:prstGeom prst="rect">
            <a:avLst/>
          </a:prstGeom>
        </p:spPr>
      </p:pic>
      <p:pic>
        <p:nvPicPr>
          <p:cNvPr id="13" name="Obrázek 12" descr="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43636" y="4500594"/>
            <a:ext cx="2571736" cy="1928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706</TotalTime>
  <Words>463</Words>
  <Application>Microsoft Office PowerPoint</Application>
  <PresentationFormat>Předvádění na obrazovce (4:3)</PresentationFormat>
  <Paragraphs>97</Paragraphs>
  <Slides>24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ŠABLONA DUM</vt:lpstr>
      <vt:lpstr>Prezentace aplikace PowerPoint</vt:lpstr>
      <vt:lpstr>ANOTACE</vt:lpstr>
      <vt:lpstr>Běžecká abeceda – speciální běžecká cvičení</vt:lpstr>
      <vt:lpstr>Prezentace aplikace PowerPoint</vt:lpstr>
      <vt:lpstr>Liftink</vt:lpstr>
      <vt:lpstr>Prezentace aplikace PowerPoint</vt:lpstr>
      <vt:lpstr>Prezentace aplikace PowerPoint</vt:lpstr>
      <vt:lpstr>Skipink</vt:lpstr>
      <vt:lpstr>Prezentace aplikace PowerPoint</vt:lpstr>
      <vt:lpstr>Prezentace aplikace PowerPoint</vt:lpstr>
      <vt:lpstr>Zakopávání</vt:lpstr>
      <vt:lpstr>Prezentace aplikace PowerPoint</vt:lpstr>
      <vt:lpstr>Prezentace aplikace PowerPoint</vt:lpstr>
      <vt:lpstr>Předkopávání – pokrčené nohy =  koleso</vt:lpstr>
      <vt:lpstr>Prezentace aplikace PowerPoint</vt:lpstr>
      <vt:lpstr>Prezentace aplikace PowerPoint</vt:lpstr>
      <vt:lpstr>Prezentace aplikace PowerPoint</vt:lpstr>
      <vt:lpstr>Další cviky běžecké abecedy</vt:lpstr>
      <vt:lpstr>Prezentace aplikace PowerPoint</vt:lpstr>
      <vt:lpstr>Prezentace aplikace PowerPoint</vt:lpstr>
      <vt:lpstr>Prezentace aplikace PowerPoint</vt:lpstr>
      <vt:lpstr>ABC přes kloboučky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104</cp:revision>
  <dcterms:created xsi:type="dcterms:W3CDTF">2013-02-11T18:59:15Z</dcterms:created>
  <dcterms:modified xsi:type="dcterms:W3CDTF">2013-05-23T08:54:38Z</dcterms:modified>
</cp:coreProperties>
</file>